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5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8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9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5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5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5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5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5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5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2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FFE4-387B-4CB2-9CA7-D8961D2910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1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7FFE4-387B-4CB2-9CA7-D8961D2910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27C84-879F-49D8-8C1B-0DAEB6B96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0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alessosh1@mail.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8784" t="16576" r="34189" b="37177"/>
          <a:stretch/>
        </p:blipFill>
        <p:spPr>
          <a:xfrm>
            <a:off x="941121" y="146676"/>
            <a:ext cx="1194487" cy="1149694"/>
          </a:xfrm>
          <a:prstGeom prst="rect">
            <a:avLst/>
          </a:prstGeom>
        </p:spPr>
      </p:pic>
      <p:pic>
        <p:nvPicPr>
          <p:cNvPr id="1034" name="Picture 10" descr="https://avatars.mds.yandex.net/i?id=84340d5d2454475fec0af6a84ca9c4cde97811e1-8552726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51" y="144984"/>
            <a:ext cx="1552935" cy="11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81" y="146676"/>
            <a:ext cx="1816386" cy="104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rs.mds.yandex.net/i?id=880b4648f48e9f0810c968f053c6f8fcbfdc150f-11512273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03" y="211905"/>
            <a:ext cx="2019676" cy="9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697" y="136960"/>
            <a:ext cx="1643390" cy="1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95798" y="1499755"/>
            <a:ext cx="3640183" cy="35502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69875" algn="ctr">
              <a:lnSpc>
                <a:spcPct val="107000"/>
              </a:lnSpc>
              <a:spcAft>
                <a:spcPts val="0"/>
              </a:spcAft>
            </a:pPr>
            <a:r>
              <a:rPr lang="ru-RU" sz="3500" b="1" dirty="0" smtClean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Навигаторы детства </a:t>
            </a:r>
          </a:p>
          <a:p>
            <a:pPr indent="269875" algn="ctr">
              <a:lnSpc>
                <a:spcPct val="107000"/>
              </a:lnSpc>
              <a:spcAft>
                <a:spcPts val="0"/>
              </a:spcAft>
            </a:pPr>
            <a:r>
              <a:rPr lang="ru-RU" sz="3500" b="1" dirty="0" smtClean="0">
                <a:solidFill>
                  <a:srgbClr val="7030A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Заринский округ</a:t>
            </a:r>
          </a:p>
          <a:p>
            <a:pPr indent="269875" algn="ctr">
              <a:lnSpc>
                <a:spcPct val="107000"/>
              </a:lnSpc>
              <a:spcAft>
                <a:spcPts val="0"/>
              </a:spcAft>
            </a:pPr>
            <a:r>
              <a:rPr lang="ru-RU" sz="3500" b="1" dirty="0" smtClean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2024</a:t>
            </a:r>
            <a:endParaRPr lang="ru-RU" sz="3500" b="1" dirty="0" smtClean="0">
              <a:solidFill>
                <a:srgbClr val="7030A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ctr">
              <a:lnSpc>
                <a:spcPct val="107000"/>
              </a:lnSpc>
              <a:spcAft>
                <a:spcPts val="0"/>
              </a:spcAft>
            </a:pPr>
            <a:r>
              <a:rPr lang="ru-RU" sz="3500" b="1" dirty="0" smtClean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– одна команда!</a:t>
            </a:r>
            <a:endParaRPr lang="ru-RU" sz="3500" b="1" dirty="0">
              <a:solidFill>
                <a:srgbClr val="7030A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9691" y="5903398"/>
            <a:ext cx="6469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28 декабря 2024 года</a:t>
            </a:r>
            <a:endParaRPr lang="ru-RU" sz="24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7"/>
          <a:stretch/>
        </p:blipFill>
        <p:spPr bwMode="auto">
          <a:xfrm>
            <a:off x="742393" y="1933435"/>
            <a:ext cx="2786429" cy="4287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5"/>
          <a:stretch/>
        </p:blipFill>
        <p:spPr bwMode="auto">
          <a:xfrm>
            <a:off x="8691153" y="1727500"/>
            <a:ext cx="3301269" cy="4699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2802" y="230682"/>
            <a:ext cx="8588005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Ефремова Юлия Владимировна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240" y="1121488"/>
            <a:ext cx="670854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sym typeface="+mn-ea"/>
              </a:rPr>
              <a:t>МБОУ Кытмановская СОШ № 2 им Долматова А.И</a:t>
            </a:r>
            <a:r>
              <a:rPr lang="ru-RU" sz="2000" b="1" i="1" dirty="0">
                <a:solidFill>
                  <a:srgbClr val="7030A0"/>
                </a:solidFill>
                <a:latin typeface="Arial Narrow" panose="020B0606020202030204" pitchFamily="34" charset="0"/>
                <a:sym typeface="+mn-ea"/>
              </a:rPr>
              <a:t>.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5" name="Изображение 15" descr="5321310458378052288 (1)"/>
          <p:cNvPicPr>
            <a:picLocks noChangeAspect="1"/>
          </p:cNvPicPr>
          <p:nvPr/>
        </p:nvPicPr>
        <p:blipFill>
          <a:blip r:embed="rId3"/>
          <a:srcRect l="25890" t="20428" r="35170" b="38353"/>
          <a:stretch>
            <a:fillRect/>
          </a:stretch>
        </p:blipFill>
        <p:spPr>
          <a:xfrm rot="633618">
            <a:off x="5222871" y="1881728"/>
            <a:ext cx="3281541" cy="3516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2509" y="1610806"/>
            <a:ext cx="4313332" cy="48013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Мама-мама, ты не представляешь, как я выросла за этот год - и в прямом, и в переносном смысле: пока я росла над проектами Орлят России, стала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настоящим Орленком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в новой философии воспитания! Желаю себе в новом году не только расти, но и не терять чувство юмора, ведь жизнь - она как воспитатель: и учит, и развлекает. С наступающим, и пусть этот Новый год будет таким же полным сюрпризов и радости, как мой прошедший год!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"/>
          <a:stretch/>
        </p:blipFill>
        <p:spPr>
          <a:xfrm>
            <a:off x="8798882" y="1079243"/>
            <a:ext cx="3187696" cy="46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9976" y="230683"/>
            <a:ext cx="883081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Каратаева Светлана Васильевна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2897" y="976582"/>
            <a:ext cx="351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МКОУ «Тогульская СОШ»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2174" y="1607500"/>
            <a:ext cx="3235892" cy="3958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1257" y="1370776"/>
            <a:ext cx="4400653" cy="53553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Представляешь, в этом году я не только входила в класс - вошла в историю школы как организатор Орлят России и даже претендовала на премию за воспитание нового поколения! Желаю себе и дальше так же успешно балансировать между родительским собранием и премиями, не забывая приправить свою жизнь острыми моментами успеха. Пусть новый год будет таким же продуктивным, но с меньшим количеством собраний и больше времени на игры, ведь даже орлятам нужно когда-то расслабить перья!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330" y="1211713"/>
            <a:ext cx="3343902" cy="48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508" y="58845"/>
            <a:ext cx="4330115" cy="67403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Представляешь, в этом году я не просто педагог, а настоящая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звезда педагогического небосклона - школа доверила мне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покорять вершины инноваций на муниципальном и даже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региональном уровнях, а пока я там блистала, мои коллеги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теперь по-новому смотрят на воспитание и благодаря мне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повышают свои профессиональные компетенции! Желаю себе в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новом году продолжать быть такой же звёздной, но при этом не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забывать приземляться на обе ноги, а вам - классного Нового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года, в котором будет место и для педагогических прорывов, и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для простых человеческих радостей!</a:t>
            </a:r>
          </a:p>
        </p:txBody>
      </p:sp>
      <p:pic>
        <p:nvPicPr>
          <p:cNvPr id="1026" name="Picture 2" descr="https://sun9-71.userapi.com/impg/sKC9iHtNnH76YAjQUl_yMAhpiy7rsygXDl7mZA/0PjwZxYqUNI.jpg?size=1080x1810&amp;quality=95&amp;sign=d14bc05c3e0563a0b1dcb784ebaf73b4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7" b="18363"/>
          <a:stretch/>
        </p:blipFill>
        <p:spPr bwMode="auto">
          <a:xfrm>
            <a:off x="4866723" y="1012987"/>
            <a:ext cx="3342998" cy="4115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4203" r="7005" b="6956"/>
          <a:stretch/>
        </p:blipFill>
        <p:spPr>
          <a:xfrm>
            <a:off x="8622578" y="148698"/>
            <a:ext cx="3314317" cy="48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231" y="95351"/>
            <a:ext cx="858800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Стенникова Наталья Ивановна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445" y="741682"/>
            <a:ext cx="816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МБОУ Залесовская СОШ №1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  <a:ea typeface="DIN Condensed " panose="020B0606040000020204" pitchFamily="34" charset="-52"/>
                <a:cs typeface="+mn-cs"/>
                <a:hlinkClick r:id="rId3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  <a:ea typeface="DIN Condensed " panose="020B0606040000020204" pitchFamily="34" charset="-52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231" y="1564212"/>
            <a:ext cx="4008533" cy="51305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был для меня годом добрых дел и наставничества. Я не просто наблюдала со стороны, а сама принимала активное участие во Всероссийском конкурсе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«Технология добра»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краевом конкурсе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наставник, а это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значит»,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показала, что в штабе ВР у меня всё получается на ура! Желаю себе в новом году не терять этот боевой настрой и продолжать творить добрые дела. Пусть новый год будет таким же насыщенным и ярким, как новогодняя гирлянда на главной ёлке города!</a:t>
            </a:r>
            <a:endParaRPr lang="ru-RU" sz="105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Users\Наташа\Desktop\SPbF1iSFu24.jpg"/>
          <p:cNvPicPr>
            <a:picLocks noChangeAspect="1" noChangeArrowheads="1"/>
          </p:cNvPicPr>
          <p:nvPr/>
        </p:nvPicPr>
        <p:blipFill rotWithShape="1">
          <a:blip r:embed="rId4" cstate="print"/>
          <a:srcRect r="3080"/>
          <a:stretch/>
        </p:blipFill>
        <p:spPr bwMode="auto">
          <a:xfrm rot="892760">
            <a:off x="4734011" y="1564212"/>
            <a:ext cx="3651116" cy="4224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62995" y="6125385"/>
            <a:ext cx="439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Друг за друга мы горой!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67" y="179977"/>
            <a:ext cx="3189012" cy="46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2802" y="230682"/>
            <a:ext cx="858800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Филькина Ольга Леонтьевна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7641"/>
            <a:ext cx="816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МБОУ Залесовская СОШ №2 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19" y="1524345"/>
            <a:ext cx="3474297" cy="3849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6206" y="1728865"/>
            <a:ext cx="4041550" cy="45243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Представляешь,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я организовала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семейный турслет - бегали, смеялись, и так меня вдохновили в этом году, что даже грант от Движения Первых получила! Желаю себе и дальше так бегать по жизни, не останавливаясь, и достигать новых вершин. Пусть Новый год будет таким же активным, как наш турслет, и каждый день будет наполнен первыми - в смысле хорошими - моментами!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581" y="1155157"/>
            <a:ext cx="3358915" cy="48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4567" y="121351"/>
            <a:ext cx="858800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Сычугова Наталья Викторовна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35" y="829237"/>
            <a:ext cx="8169348" cy="536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56" y="1365731"/>
            <a:ext cx="3065487" cy="4374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0674" y="1365731"/>
            <a:ext cx="4245335" cy="48013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Знаешь, этот год я не просто просвещала, а прямо-таки просвещённо провела время: от методички до телемаршброска Дружбы,  и из театралов в форумчане России - вот это прогресс! Можно сказать, из консультанта для родителей превратилась в консультанта нации! Желаю себе в новом году не сбавлять обороты и продолжать зажигать звёзды в педагогике, а пока пусть этот Новый год будет таким же ярким, как наша творческая палитра в наших школах!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" t="4063" r="8016" b="3746"/>
          <a:stretch/>
        </p:blipFill>
        <p:spPr>
          <a:xfrm>
            <a:off x="8523189" y="1166949"/>
            <a:ext cx="3523243" cy="51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7590" y="48897"/>
            <a:ext cx="858800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Павлова Алена Владимировна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210" y="664450"/>
            <a:ext cx="483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МКОУ «Голухинская СОШ» 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Picture 2" descr="C:\Users\PC\Downloads\5317057405667895053.jpg"/>
          <p:cNvPicPr>
            <a:picLocks noChangeAspect="1" noChangeArrowheads="1"/>
          </p:cNvPicPr>
          <p:nvPr/>
        </p:nvPicPr>
        <p:blipFill rotWithShape="1">
          <a:blip r:embed="rId3" cstate="print"/>
          <a:srcRect l="10728" t="14802" r="15261"/>
          <a:stretch/>
        </p:blipFill>
        <p:spPr bwMode="auto">
          <a:xfrm>
            <a:off x="4964977" y="1368351"/>
            <a:ext cx="3538331" cy="426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4327" y="1328901"/>
            <a:ext cx="4307490" cy="53553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Этот год был для меня годом роста и развития, я приняла участие во Всероссийском проекте Лига вожатых и прониклась духом единства в Дни единых действий. Это было невероятно вдохновляюще - чувствовать себя частью чего-то большого и важного! Пусть в новом году будет ещё больше возможностей для саморазвития и воплощения мечт в жизнь! Желаю себе стать ещё более ответственной и вовлечённой в важные проекты, а также встретить Новый год с ощущением, что я часть чего-то великого!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7971" r="11416" b="6376"/>
          <a:stretch/>
        </p:blipFill>
        <p:spPr>
          <a:xfrm>
            <a:off x="8866468" y="805681"/>
            <a:ext cx="3151599" cy="45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2802" y="230682"/>
            <a:ext cx="858800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Морозова Инна Валерьевна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02" y="938418"/>
            <a:ext cx="816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МБОУ «Контошинская СОШ» 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909" y="1415322"/>
            <a:ext cx="4327908" cy="45243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Этот год я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была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в центре важных школьных событий -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проводила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Разговоры о важном так, что даже парта у стены теперь знает, что происходит в мире! Я не только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находила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подход к родителям и учителям, но и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доказала,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что могу работать даже там, где другие пасуют. Желаю себе в новом году не терять этот ритм жизни, продолжать так же уверенно шагать по всем фронтам и пусть следующий год будет просто превосходным!</a:t>
            </a:r>
          </a:p>
        </p:txBody>
      </p:sp>
      <p:pic>
        <p:nvPicPr>
          <p:cNvPr id="6" name="Picture 2" descr="https://sun9-52.userapi.com/impg/HI60WOlFOvKL-yZG_23AZs2UNOUvAXj5Jn5RgA/dOvP4HZBn0U.jpg?size=640x640&amp;quality=95&amp;sign=04ecf8ff1a3958fc69721f6256d01b7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057" y="1646304"/>
            <a:ext cx="3443110" cy="3443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7742" r="11242" b="7813"/>
          <a:stretch/>
        </p:blipFill>
        <p:spPr>
          <a:xfrm>
            <a:off x="8773012" y="1265718"/>
            <a:ext cx="3185043" cy="44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2802" y="230682"/>
            <a:ext cx="858800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Пушечникова Юлия Николаевна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028" y="969196"/>
            <a:ext cx="816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МБОУ «Налобихинская СОШ им. А.И. Скурлатова»  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7156" b="10826"/>
          <a:stretch>
            <a:fillRect/>
          </a:stretch>
        </p:blipFill>
        <p:spPr bwMode="auto">
          <a:xfrm>
            <a:off x="4839403" y="1842630"/>
            <a:ext cx="3061213" cy="3347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1472" y="1408428"/>
            <a:ext cx="3860231" cy="48013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Знаешь, в этом году я наконец-то нашла свой компас - организовала школьный конкурс про семью и покорила проект Новые инструменты навигаторов детства, так что желаю себе в новом году не терять этот семейный компасный курс, продолжать двигаться только вперёд и наращивать свой навигационный опыт! С Новым годом, пусть он будет таким же семейным и таким же успешным!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4446" r="7334" b="3238"/>
          <a:stretch/>
        </p:blipFill>
        <p:spPr>
          <a:xfrm>
            <a:off x="8368316" y="1267349"/>
            <a:ext cx="3485983" cy="49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2802" y="230683"/>
            <a:ext cx="858800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Кондратенко Ирина Юрьевна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itchFamily="34" charset="0"/>
              <a:ea typeface="+mn-ea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2445" y="962738"/>
            <a:ext cx="431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МБОУ «Украинская СОШ»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Picture 3" descr="C:\Users\ирина\Desktop\5312508893567508939.jpg"/>
          <p:cNvPicPr>
            <a:picLocks noChangeAspect="1" noChangeArrowheads="1"/>
          </p:cNvPicPr>
          <p:nvPr/>
        </p:nvPicPr>
        <p:blipFill rotWithShape="1">
          <a:blip r:embed="rId3" cstate="print"/>
          <a:srcRect l="17590" t="3615" r="10950" b="22070"/>
          <a:stretch/>
        </p:blipFill>
        <p:spPr bwMode="auto">
          <a:xfrm>
            <a:off x="4598126" y="1558835"/>
            <a:ext cx="3542144" cy="3596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0777" y="1424403"/>
            <a:ext cx="3972403" cy="52629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Представляешь</a:t>
            </a:r>
            <a:r>
              <a:rPr lang="ru-RU" sz="1600" dirty="0">
                <a:solidFill>
                  <a:srgbClr val="FF0000"/>
                </a:solidFill>
                <a:latin typeface="Arial Black" panose="020B0A04020102020204" pitchFamily="34" charset="0"/>
              </a:rPr>
              <a:t>, в этом году я зажгла как суперзвезда школьного масштаба - организовала грандиозный День матери, где и пела, и плясала, и всеми гранями своего таланта блистала   на Новой философии воспитания, так что теперь я не только учитель года, я Навигатор  детских открытий! Желаю себе в новом году продолжать так же ярко сиять, как новогодняя гирлянда, и пусть этот Новый год будет таким же крутым и волшебным, как подготовленное мной мероприятие - ведь я точно знаю, что смогу организовать даже межгалактический праздник, если понадобится!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3809" r="11228" b="9969"/>
          <a:stretch/>
        </p:blipFill>
        <p:spPr>
          <a:xfrm>
            <a:off x="8535216" y="1169253"/>
            <a:ext cx="3413760" cy="48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2802" y="230682"/>
            <a:ext cx="858800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Николаенко Мария Евгеньевна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0383" y="969196"/>
            <a:ext cx="408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МБОУ Кытмановская СОШ №1 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184" t="22642" r="16912" b="46918"/>
          <a:stretch/>
        </p:blipFill>
        <p:spPr>
          <a:xfrm>
            <a:off x="5049526" y="1369306"/>
            <a:ext cx="3041006" cy="3407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2505" y="1466484"/>
            <a:ext cx="4226249" cy="53553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Этот год я была и орлом, и вожатой - в общем, летала на все крылья, посвящая малышню в Орлята России, наставляя молодёжь в проекте Лига вожатых и паря в высотах педагогики на премии Новая философия воспитания. Желаю себе в новом году не терять этот высокий темп, продолжать летать высоко, но при этом не забывать приземляться на мягкую подушку юмора и радости. С Новым годом, пусть он будет таким же вдохновляющим, как и улетающий год!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3429" r="6994" b="4254"/>
          <a:stretch/>
        </p:blipFill>
        <p:spPr>
          <a:xfrm>
            <a:off x="8382830" y="1039227"/>
            <a:ext cx="3516845" cy="50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928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Angsana New</vt:lpstr>
      <vt:lpstr>Arial</vt:lpstr>
      <vt:lpstr>Arial Black</vt:lpstr>
      <vt:lpstr>Arial Narrow</vt:lpstr>
      <vt:lpstr>Calibri</vt:lpstr>
      <vt:lpstr>Calibri Light</vt:lpstr>
      <vt:lpstr>DIN Condensed 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РИП</dc:title>
  <dc:creator>Говорухина Г.В.</dc:creator>
  <cp:lastModifiedBy>Школа №2</cp:lastModifiedBy>
  <cp:revision>45</cp:revision>
  <dcterms:created xsi:type="dcterms:W3CDTF">2024-09-24T08:20:13Z</dcterms:created>
  <dcterms:modified xsi:type="dcterms:W3CDTF">2024-12-27T05:00:13Z</dcterms:modified>
</cp:coreProperties>
</file>